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6/27/15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Imran s Hasan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primer to python for astronomers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4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telescopes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55" r="1245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48404" y="2170931"/>
            <a:ext cx="36491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Organize observing plans</a:t>
            </a:r>
          </a:p>
          <a:p>
            <a:r>
              <a:rPr lang="en-US" dirty="0" smtClean="0"/>
              <a:t>Process/Distribute/Archive data</a:t>
            </a:r>
          </a:p>
          <a:p>
            <a:r>
              <a:rPr lang="en-US" dirty="0" smtClean="0"/>
              <a:t>Develop &amp; Maintain pipelines</a:t>
            </a:r>
          </a:p>
          <a:p>
            <a:r>
              <a:rPr lang="en-US" dirty="0" smtClean="0"/>
              <a:t>Long term behavior of black holes</a:t>
            </a:r>
          </a:p>
          <a:p>
            <a:r>
              <a:rPr lang="en-US" dirty="0" smtClean="0"/>
              <a:t>Share data with the world</a:t>
            </a:r>
          </a:p>
        </p:txBody>
      </p:sp>
    </p:spTree>
    <p:extLst>
      <p:ext uri="{BB962C8B-B14F-4D97-AF65-F5344CB8AC3E}">
        <p14:creationId xmlns:p14="http://schemas.microsoft.com/office/powerpoint/2010/main" val="389502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story bro</a:t>
            </a:r>
            <a:endParaRPr lang="en-US" dirty="0"/>
          </a:p>
        </p:txBody>
      </p:sp>
      <p:pic>
        <p:nvPicPr>
          <p:cNvPr id="13" name="Content Placeholder 12" descr="Screen Shot 2015-06-27 at 6.24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8" b="8698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>
            <a:off x="3765393" y="5109684"/>
            <a:ext cx="4698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may also recognize me as that cool guy</a:t>
            </a:r>
          </a:p>
          <a:p>
            <a:r>
              <a:rPr lang="en-US" dirty="0" smtClean="0"/>
              <a:t>In the picture for the boot camp website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6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an astronomer…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 think I do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8417" b="-841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I really do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9775" b="-9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077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in astronomy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professional astronomers code! Our data are almost always digital (detector data, simulations)</a:t>
            </a:r>
          </a:p>
          <a:p>
            <a:r>
              <a:rPr lang="en-US" dirty="0" smtClean="0"/>
              <a:t>Most widely used languages today are probably Python, IDL, and Fortran</a:t>
            </a:r>
          </a:p>
          <a:p>
            <a:r>
              <a:rPr lang="en-US" dirty="0" smtClean="0"/>
              <a:t>A lot of legacy code is written in older languages like Fortran, C, C++ from back in the day</a:t>
            </a:r>
          </a:p>
          <a:p>
            <a:r>
              <a:rPr lang="en-US" dirty="0" smtClean="0"/>
              <a:t>The community is brimming with collaborative projects. Chances are you will use one this summer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6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Python is free, other languages are not</a:t>
            </a:r>
          </a:p>
          <a:p>
            <a:r>
              <a:rPr lang="en-US" sz="1800" dirty="0" smtClean="0"/>
              <a:t>It is pretty easy to pick up</a:t>
            </a:r>
          </a:p>
          <a:p>
            <a:r>
              <a:rPr lang="en-US" sz="1800" dirty="0" smtClean="0"/>
              <a:t>It has a large community (inside and outside of Astronomy)</a:t>
            </a:r>
          </a:p>
          <a:p>
            <a:r>
              <a:rPr lang="en-US" sz="1800" dirty="0" smtClean="0"/>
              <a:t>It ‘plays well’ with other languages-especially ones we use</a:t>
            </a:r>
          </a:p>
          <a:p>
            <a:r>
              <a:rPr lang="en-US" sz="1800" dirty="0" smtClean="0"/>
              <a:t>If you are having programming troubles, chances are someone has had them previously and figured them out</a:t>
            </a:r>
          </a:p>
          <a:p>
            <a:r>
              <a:rPr lang="en-US" sz="1800" dirty="0" smtClean="0"/>
              <a:t>Many super useful libraries</a:t>
            </a:r>
          </a:p>
          <a:p>
            <a:r>
              <a:rPr lang="en-US" sz="1800" dirty="0" smtClean="0"/>
              <a:t>If you can’t find a library to suit your needs, you can make roll your own!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2382" r="-12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40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</a:t>
            </a:r>
            <a:r>
              <a:rPr lang="en-US" dirty="0" err="1" smtClean="0"/>
              <a:t>pythonista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83" b="6083"/>
          <a:stretch>
            <a:fillRect/>
          </a:stretch>
        </p:blipFill>
        <p:spPr>
          <a:xfrm>
            <a:off x="426128" y="1752600"/>
            <a:ext cx="8229600" cy="4951413"/>
          </a:xfrm>
        </p:spPr>
      </p:pic>
      <p:sp>
        <p:nvSpPr>
          <p:cNvPr id="6" name="TextBox 5"/>
          <p:cNvSpPr txBox="1"/>
          <p:nvPr/>
        </p:nvSpPr>
        <p:spPr>
          <a:xfrm>
            <a:off x="4224482" y="1912424"/>
            <a:ext cx="44312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wish I could download everything</a:t>
            </a: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know directly into your brain</a:t>
            </a: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la the matrix, but I can’t </a:t>
            </a:r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</a:t>
            </a:r>
          </a:p>
          <a:p>
            <a:endParaRPr lang="en-US" sz="2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Wingdings"/>
            </a:endParaRPr>
          </a:p>
          <a:p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I </a:t>
            </a:r>
            <a:r>
              <a:rPr lang="en-US" sz="2000" b="1" i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can</a:t>
            </a:r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Wingdings"/>
              </a:rPr>
              <a:t> help you get started</a:t>
            </a:r>
            <a:endParaRPr lang="en-US" sz="2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13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Codecademy.com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Learn to use python effectively</a:t>
            </a:r>
          </a:p>
          <a:p>
            <a:r>
              <a:rPr lang="en-US" dirty="0" smtClean="0"/>
              <a:t>Learn to write programs line by line</a:t>
            </a:r>
          </a:p>
          <a:p>
            <a:r>
              <a:rPr lang="en-US" dirty="0" smtClean="0"/>
              <a:t>Learn good programming practices</a:t>
            </a:r>
          </a:p>
          <a:p>
            <a:r>
              <a:rPr lang="en-US" dirty="0" smtClean="0"/>
              <a:t>Helpful feedback, and forums if you get stuck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4871" b="-24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949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62</TotalTime>
  <Words>280</Words>
  <Application>Microsoft Macintosh PowerPoint</Application>
  <PresentationFormat>On-screen Show (4:3)</PresentationFormat>
  <Paragraphs>38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Apothecary</vt:lpstr>
      <vt:lpstr>primer to python for astronomers</vt:lpstr>
      <vt:lpstr>Small telescopes</vt:lpstr>
      <vt:lpstr>Cool story bro</vt:lpstr>
      <vt:lpstr>I’m an astronomer…</vt:lpstr>
      <vt:lpstr>Coding in astronomy</vt:lpstr>
      <vt:lpstr>Why use python?</vt:lpstr>
      <vt:lpstr>Becoming a pythonista</vt:lpstr>
      <vt:lpstr>Codecademy.com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to python for astronomers</dc:title>
  <dc:creator>Imran Hasan</dc:creator>
  <cp:lastModifiedBy>Imran Hasan</cp:lastModifiedBy>
  <cp:revision>6</cp:revision>
  <dcterms:created xsi:type="dcterms:W3CDTF">2015-06-27T22:11:38Z</dcterms:created>
  <dcterms:modified xsi:type="dcterms:W3CDTF">2015-06-27T23:13:55Z</dcterms:modified>
</cp:coreProperties>
</file>